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64" r:id="rId2"/>
    <p:sldId id="265" r:id="rId3"/>
    <p:sldId id="281" r:id="rId4"/>
    <p:sldId id="282" r:id="rId5"/>
    <p:sldId id="283" r:id="rId6"/>
    <p:sldId id="284" r:id="rId7"/>
    <p:sldId id="268" r:id="rId8"/>
    <p:sldId id="266" r:id="rId9"/>
    <p:sldId id="267" r:id="rId10"/>
    <p:sldId id="269" r:id="rId11"/>
    <p:sldId id="272" r:id="rId12"/>
    <p:sldId id="271" r:id="rId13"/>
    <p:sldId id="273" r:id="rId14"/>
    <p:sldId id="276" r:id="rId15"/>
    <p:sldId id="275" r:id="rId16"/>
    <p:sldId id="274" r:id="rId17"/>
    <p:sldId id="270" r:id="rId18"/>
    <p:sldId id="277" r:id="rId19"/>
    <p:sldId id="278" r:id="rId20"/>
    <p:sldId id="279" r:id="rId21"/>
    <p:sldId id="280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6" r:id="rId31"/>
    <p:sldId id="293" r:id="rId32"/>
    <p:sldId id="300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295" r:id="rId55"/>
    <p:sldId id="314" r:id="rId56"/>
    <p:sldId id="315" r:id="rId57"/>
    <p:sldId id="316" r:id="rId58"/>
    <p:sldId id="317" r:id="rId59"/>
  </p:sldIdLst>
  <p:sldSz cx="9144000" cy="5143500" type="screen16x9"/>
  <p:notesSz cx="6858000" cy="9144000"/>
  <p:embeddedFontLs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Verdana" panose="020B060403050404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68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464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7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69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56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6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462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865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1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723"/>
            <a:ext cx="3703320" cy="3017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838723"/>
            <a:ext cx="3703320" cy="301752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60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builder/#environment-replacemen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4" y="1664197"/>
            <a:ext cx="8138712" cy="36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0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5931"/>
            <a:ext cx="91440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003"/>
            <a:ext cx="9144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15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in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290"/>
            <a:ext cx="9144000" cy="37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Use Docker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158"/>
            <a:ext cx="9144000" cy="33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Docker Used In Devops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88"/>
            <a:ext cx="9144000" cy="34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&amp; Containers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23"/>
            <a:ext cx="9144000" cy="346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Registry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022"/>
            <a:ext cx="9144000" cy="347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472"/>
            <a:ext cx="9144000" cy="34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5868"/>
            <a:ext cx="9144000" cy="34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3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1" y="1693977"/>
            <a:ext cx="86677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1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944"/>
            <a:ext cx="9144000" cy="34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/>
              <a:t>File Instructions</a:t>
            </a:r>
            <a:br>
              <a:rPr lang="en-US" dirty="0"/>
            </a:b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  <a:sym typeface="Arial"/>
                <a:hlinkClick r:id="rId2"/>
              </a:rPr>
              <a:t>https://docs.docker.com/engine/reference/builder/#environment-replacement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3881"/>
              </p:ext>
            </p:extLst>
          </p:nvPr>
        </p:nvGraphicFramePr>
        <p:xfrm>
          <a:off x="10950" y="1506425"/>
          <a:ext cx="9144000" cy="374730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77440"/>
                <a:gridCol w="6766560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FROM &lt;image&gt;:&lt;tag&gt;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sym typeface="Arial"/>
                        </a:rPr>
                        <a:t>Tells Docker what will be the base for the image being created</a:t>
                      </a:r>
                      <a:endParaRPr lang="en-US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Copies the files from the source on the host into the Docker image's own filesystem at the desired destination.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Command is not only about copying files from the local filesystem--you can use it to get the file from the network.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COPY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 will copy new files or directories from &lt;source path&gt; and adds them to the filesystem of the container at the path &lt;destination path&gt;.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 smtClean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CMD / ENTRYPOINT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["executable","parameter1","parameter2"] his is the so-called exec form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CMD command parameter1 parameter2    This a shell form of the instruction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4249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RUN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will execute any commands in a new layer on top of the current image and then commit the results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  <a:tr h="5029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EXPOSE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Instruction informs Docker that the container listens on the specified network ports at runtime.</a:t>
                      </a:r>
                      <a:endParaRPr lang="en-US" sz="1400" b="0" i="0" u="none" strike="noStrike" cap="non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6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Networking: Linux Network Namespace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2164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3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 Model (CNM)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7675" y="212395"/>
            <a:ext cx="95916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Networking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470" y="144434"/>
            <a:ext cx="9144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Host Container Networking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" y="728451"/>
            <a:ext cx="9144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2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Linux Bridge and Iptables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028"/>
            <a:ext cx="9144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</a:t>
            </a:r>
            <a:r>
              <a:rPr lang="en-US" dirty="0"/>
              <a:t>Host Container Networking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01770"/>
            <a:ext cx="9144001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7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Tunnel and Routing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842"/>
            <a:ext cx="490450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Host Networking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891" y="-429232"/>
            <a:ext cx="9144001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Internals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 are method of operating system </a:t>
            </a:r>
            <a:r>
              <a:rPr lang="en-US" dirty="0" smtClean="0"/>
              <a:t>virtualization </a:t>
            </a:r>
            <a:r>
              <a:rPr lang="en-US" dirty="0"/>
              <a:t>that allow you to run application and </a:t>
            </a:r>
            <a:r>
              <a:rPr lang="en-US" dirty="0" smtClean="0"/>
              <a:t>its dependencies </a:t>
            </a:r>
            <a:r>
              <a:rPr lang="en-US" dirty="0"/>
              <a:t>in resource isolated process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Containers allows you to easily package an application code, configurations and </a:t>
            </a:r>
            <a:r>
              <a:rPr lang="en-US" dirty="0" smtClean="0"/>
              <a:t>dependencies </a:t>
            </a:r>
            <a:r>
              <a:rPr lang="en-US" dirty="0"/>
              <a:t>into easy to </a:t>
            </a:r>
            <a:r>
              <a:rPr lang="en-US" dirty="0" smtClean="0"/>
              <a:t>use building </a:t>
            </a:r>
            <a:r>
              <a:rPr lang="en-US" dirty="0"/>
              <a:t>blocks and that application can be deployed quickly and consistently regardless of deployment </a:t>
            </a:r>
            <a:r>
              <a:rPr lang="en-US" dirty="0" smtClean="0"/>
              <a:t>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-1662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Multi-container apps are a hassle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Build images from Dockerfiles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Pull images from the Hub or a private registry Configure and create containers</a:t>
            </a:r>
          </a:p>
          <a:p>
            <a:pPr marL="457200" lvl="0" indent="-228600" rtl="0">
              <a:spcBef>
                <a:spcPts val="0"/>
              </a:spcBef>
              <a:buChar char="➔"/>
            </a:pPr>
            <a:r>
              <a:rPr lang="en"/>
              <a:t>Start and stop containers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 Compose</a:t>
            </a:r>
          </a:p>
        </p:txBody>
      </p:sp>
      <p:pic>
        <p:nvPicPr>
          <p:cNvPr id="80" name="Shape 80" descr="Screen Shot 2017-02-26 at 12.46.40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25" y="2105608"/>
            <a:ext cx="5984601" cy="2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240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Compose is a tool for defining and running multi-container Docker applications. With Compose, you use a Compose file to configure your application’s services. Then, using a single command, you create and start all the services from your configuration</a:t>
            </a:r>
            <a:r>
              <a:rPr lang="en" sz="2800">
                <a:solidFill>
                  <a:srgbClr val="394D5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app.py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os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import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socket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app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Flask(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__name__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redis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Redis(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host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os.environ.get(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'REDIS_HOST'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'redis'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port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6379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</a:br>
            <a:endParaRPr lang="en"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@app.route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'/'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795DA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hello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():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redis.incr(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'hits'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return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'Hello Container World! I have been seen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%s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times and my hostname is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%s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.\n'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%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(redis.get(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'hits'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),socket.gethostname())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if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__name__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==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"__main__"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: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  app.run(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host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"0.0.0.0"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port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5000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ED6A4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debug</a:t>
            </a: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=</a:t>
            </a:r>
            <a:r>
              <a:rPr lang="en" sz="900">
                <a:solidFill>
                  <a:srgbClr val="0086B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True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requirements.txt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3625200" y="2734075"/>
            <a:ext cx="5068800" cy="18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flask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Dockerfile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FROM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python:2.7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MAINTAINER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Peng Xiao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"xiaoquwl@gmail.com"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COPY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.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WORKDIR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/app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RUN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pip install -r requirements.txt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EXPOSE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5000</a:t>
            </a:r>
          </a:p>
          <a:p>
            <a:pPr lvl="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A71D5D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CMD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[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"python"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900">
                <a:solidFill>
                  <a:srgbClr val="18369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"app.py"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]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900" y="2101955"/>
            <a:ext cx="8222100" cy="2710200"/>
          </a:xfrm>
        </p:spPr>
        <p:txBody>
          <a:bodyPr/>
          <a:lstStyle/>
          <a:p>
            <a:r>
              <a:rPr lang="en-US" dirty="0"/>
              <a:t>Linux k</a:t>
            </a:r>
            <a:r>
              <a:rPr lang="en-US" dirty="0" smtClean="0"/>
              <a:t>ernel </a:t>
            </a:r>
            <a:r>
              <a:rPr lang="en-US" dirty="0"/>
              <a:t>features that create the walls between container and other processes running on the </a:t>
            </a:r>
            <a:r>
              <a:rPr lang="en-US" dirty="0" smtClean="0"/>
              <a:t>host.</a:t>
            </a:r>
          </a:p>
          <a:p>
            <a:r>
              <a:rPr lang="en-US" dirty="0"/>
              <a:t>To understand Containers We have to start with </a:t>
            </a:r>
            <a:r>
              <a:rPr lang="en-US" b="1" dirty="0"/>
              <a:t>Linux Cgroup and </a:t>
            </a:r>
            <a:r>
              <a:rPr lang="en-US" b="1" dirty="0" smtClean="0"/>
              <a:t>Namespace &amp; Union File System.</a:t>
            </a:r>
          </a:p>
          <a:p>
            <a:r>
              <a:rPr lang="en-US" b="1" dirty="0"/>
              <a:t>Linux Namespace </a:t>
            </a:r>
            <a:r>
              <a:rPr lang="en-US" dirty="0"/>
              <a:t>- Wrap a set of system resources and present  them to a </a:t>
            </a:r>
            <a:r>
              <a:rPr lang="en-US" dirty="0" smtClean="0"/>
              <a:t>process </a:t>
            </a:r>
            <a:r>
              <a:rPr lang="en-US" dirty="0"/>
              <a:t>to </a:t>
            </a:r>
            <a:r>
              <a:rPr lang="en-US" dirty="0" smtClean="0"/>
              <a:t>make </a:t>
            </a:r>
            <a:r>
              <a:rPr lang="en-US" dirty="0"/>
              <a:t>it look like they are dedicated to that </a:t>
            </a:r>
            <a:r>
              <a:rPr lang="en-US" dirty="0" smtClean="0"/>
              <a:t>process.</a:t>
            </a:r>
          </a:p>
        </p:txBody>
      </p:sp>
    </p:spTree>
    <p:extLst>
      <p:ext uri="{BB962C8B-B14F-4D97-AF65-F5344CB8AC3E}">
        <p14:creationId xmlns:p14="http://schemas.microsoft.com/office/powerpoint/2010/main" val="34192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docker-compose.yml</a:t>
            </a:r>
          </a:p>
        </p:txBody>
      </p:sp>
      <p:pic>
        <p:nvPicPr>
          <p:cNvPr id="110" name="Shape 110" descr="Screen Shot 2017-02-26 at 12.33.5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50" y="1760600"/>
            <a:ext cx="2395072" cy="333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40712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web</a:t>
            </a:r>
          </a:p>
        </p:txBody>
      </p:sp>
      <p:sp>
        <p:nvSpPr>
          <p:cNvPr id="112" name="Shape 112"/>
          <p:cNvSpPr/>
          <p:nvPr/>
        </p:nvSpPr>
        <p:spPr>
          <a:xfrm>
            <a:off x="5702075" y="2399925"/>
            <a:ext cx="617100" cy="425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redis</a:t>
            </a:r>
          </a:p>
        </p:txBody>
      </p:sp>
      <p:sp>
        <p:nvSpPr>
          <p:cNvPr id="113" name="Shape 113"/>
          <p:cNvSpPr/>
          <p:nvPr/>
        </p:nvSpPr>
        <p:spPr>
          <a:xfrm>
            <a:off x="4399600" y="3696575"/>
            <a:ext cx="1630200" cy="1722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compose-demo-bridge</a:t>
            </a:r>
          </a:p>
        </p:txBody>
      </p:sp>
      <p:cxnSp>
        <p:nvCxnSpPr>
          <p:cNvPr id="114" name="Shape 114"/>
          <p:cNvCxnSpPr>
            <a:stCxn id="111" idx="2"/>
            <a:endCxn id="113" idx="0"/>
          </p:cNvCxnSpPr>
          <p:nvPr/>
        </p:nvCxnSpPr>
        <p:spPr>
          <a:xfrm>
            <a:off x="4379825" y="2825325"/>
            <a:ext cx="834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112" idx="2"/>
            <a:endCxn id="113" idx="0"/>
          </p:cNvCxnSpPr>
          <p:nvPr/>
        </p:nvCxnSpPr>
        <p:spPr>
          <a:xfrm flipH="1">
            <a:off x="5214725" y="2825325"/>
            <a:ext cx="795900" cy="8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Docker Swarm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7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2098" y="-60960"/>
            <a:ext cx="102679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9326" y="0"/>
            <a:ext cx="101060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1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1932" y="-69746"/>
            <a:ext cx="109918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very Beginning…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16" y="1762437"/>
            <a:ext cx="8742526" cy="318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4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&amp; High Availability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0" y="1321464"/>
            <a:ext cx="91440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Virtualization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00"/>
            <a:ext cx="923544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Containerized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75"/>
            <a:ext cx="9293629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12422"/>
            <a:ext cx="9410007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Linux Cgroup </a:t>
            </a:r>
            <a:r>
              <a:rPr lang="en-US" dirty="0"/>
              <a:t>- Governs the isolation and usage of system resources such as cpu and memory for </a:t>
            </a:r>
            <a:r>
              <a:rPr lang="en-US" dirty="0" smtClean="0"/>
              <a:t>group </a:t>
            </a:r>
            <a:r>
              <a:rPr lang="en-US" dirty="0"/>
              <a:t>of process.E.g. - If you have a application that takes up lot of cpu cycles </a:t>
            </a:r>
            <a:r>
              <a:rPr lang="en-US" dirty="0" smtClean="0"/>
              <a:t>and </a:t>
            </a:r>
            <a:r>
              <a:rPr lang="en-US" dirty="0"/>
              <a:t>memory such as scientific computing application you can put the application in a </a:t>
            </a:r>
            <a:r>
              <a:rPr lang="en-US" dirty="0" smtClean="0"/>
              <a:t>cgroup to </a:t>
            </a:r>
            <a:r>
              <a:rPr lang="en-US" dirty="0"/>
              <a:t>limit a CPU and memory usage.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673"/>
            <a:ext cx="91440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Schedule Containers to physical/virtual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Restart containers if they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private container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Scale up and Scale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 war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216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1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2421"/>
            <a:ext cx="9144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8783"/>
            <a:ext cx="9144000" cy="35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</a:t>
            </a:r>
            <a:r>
              <a:rPr lang="en-US" dirty="0" err="1" smtClean="0"/>
              <a:t>Deploymnet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Pod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Pods- Pods are smallest deployable unit of computing that can be created and managed in </a:t>
            </a:r>
            <a:r>
              <a:rPr lang="en-US" sz="1200" dirty="0" smtClean="0"/>
              <a:t>kubernetes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It is group of 1 or more </a:t>
            </a:r>
            <a:r>
              <a:rPr lang="en-US" sz="1200" dirty="0" smtClean="0"/>
              <a:t>containers. A </a:t>
            </a:r>
            <a:r>
              <a:rPr lang="en-US" sz="1200" dirty="0"/>
              <a:t>pods are always </a:t>
            </a:r>
            <a:r>
              <a:rPr lang="en-US" sz="1200" dirty="0" smtClean="0"/>
              <a:t>co-located </a:t>
            </a:r>
            <a:r>
              <a:rPr lang="en-US" sz="1200" dirty="0"/>
              <a:t>and </a:t>
            </a:r>
            <a:r>
              <a:rPr lang="en-US" sz="1200" dirty="0" smtClean="0"/>
              <a:t>co-scheduled </a:t>
            </a:r>
            <a:r>
              <a:rPr lang="en-US" sz="1200" dirty="0"/>
              <a:t>and run in shared context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Shared </a:t>
            </a:r>
            <a:r>
              <a:rPr lang="en-US" sz="1200" dirty="0" smtClean="0"/>
              <a:t>context </a:t>
            </a:r>
            <a:r>
              <a:rPr lang="en-US" sz="1200" dirty="0"/>
              <a:t>of pod is a set of linux </a:t>
            </a:r>
            <a:r>
              <a:rPr lang="en-US" sz="1200" dirty="0" smtClean="0"/>
              <a:t>namespaces </a:t>
            </a:r>
            <a:r>
              <a:rPr lang="en-US" sz="1200" dirty="0"/>
              <a:t>and cgroups, same thing that isolated docker </a:t>
            </a:r>
            <a:r>
              <a:rPr lang="en-US" sz="1200" dirty="0" smtClean="0"/>
              <a:t>containers.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Containers </a:t>
            </a:r>
            <a:r>
              <a:rPr lang="en-US" sz="1200" dirty="0"/>
              <a:t>within a pods share an </a:t>
            </a:r>
            <a:r>
              <a:rPr lang="en-US" sz="1200" dirty="0" smtClean="0"/>
              <a:t>same p </a:t>
            </a:r>
            <a:r>
              <a:rPr lang="en-US" sz="1200" dirty="0"/>
              <a:t>address and pod space and find each other using localhost.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They can communicate with each other using </a:t>
            </a:r>
            <a:r>
              <a:rPr lang="en-US" sz="1200" dirty="0" smtClean="0"/>
              <a:t>standard </a:t>
            </a:r>
            <a:r>
              <a:rPr lang="en-US" sz="1200" dirty="0"/>
              <a:t>IPC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1360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Replication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ensures that specified number of pods/replicas are running at any point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 replication controller make sure that pods or </a:t>
            </a:r>
            <a:r>
              <a:rPr lang="en-US" dirty="0" smtClean="0"/>
              <a:t>homogeneous </a:t>
            </a:r>
            <a:r>
              <a:rPr lang="en-US" dirty="0"/>
              <a:t>set  pod s are always up and available.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there are too many pods it will kill excess one and if there are less pods it will create new one to maintain that state.</a:t>
            </a:r>
          </a:p>
        </p:txBody>
      </p:sp>
    </p:spTree>
    <p:extLst>
      <p:ext uri="{BB962C8B-B14F-4D97-AF65-F5344CB8AC3E}">
        <p14:creationId xmlns:p14="http://schemas.microsoft.com/office/powerpoint/2010/main" val="181143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provides updates for pods and replica sets 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Replica sets is the next generation of replication controller.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You only need to describe a desired state in a </a:t>
            </a:r>
            <a:r>
              <a:rPr lang="en-US" sz="1200" dirty="0" smtClean="0"/>
              <a:t>deployment </a:t>
            </a:r>
            <a:r>
              <a:rPr lang="en-US" sz="1200" dirty="0"/>
              <a:t>object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And </a:t>
            </a:r>
            <a:r>
              <a:rPr lang="en-US" sz="1200" dirty="0" smtClean="0"/>
              <a:t>Deployment </a:t>
            </a:r>
            <a:r>
              <a:rPr lang="en-US" sz="1200" dirty="0"/>
              <a:t>controller will change actual state to desired state.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You can define a Deployments to create new resources or  replace existing ones by new ones.</a:t>
            </a:r>
          </a:p>
        </p:txBody>
      </p:sp>
    </p:spTree>
    <p:extLst>
      <p:ext uri="{BB962C8B-B14F-4D97-AF65-F5344CB8AC3E}">
        <p14:creationId xmlns:p14="http://schemas.microsoft.com/office/powerpoint/2010/main" val="307681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Internals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Namespaces </a:t>
            </a:r>
            <a:r>
              <a:rPr lang="en-US" dirty="0"/>
              <a:t>deal with  resource </a:t>
            </a:r>
            <a:r>
              <a:rPr lang="en-US" dirty="0" smtClean="0"/>
              <a:t>isolation </a:t>
            </a:r>
            <a:r>
              <a:rPr lang="en-US" dirty="0"/>
              <a:t>for single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Cgroup </a:t>
            </a:r>
            <a:r>
              <a:rPr lang="en-US" dirty="0"/>
              <a:t>manages </a:t>
            </a:r>
            <a:r>
              <a:rPr lang="en-US" dirty="0" smtClean="0"/>
              <a:t>resources </a:t>
            </a:r>
            <a:r>
              <a:rPr lang="en-US" dirty="0"/>
              <a:t>for group of processes</a:t>
            </a:r>
          </a:p>
        </p:txBody>
      </p:sp>
    </p:spTree>
    <p:extLst>
      <p:ext uri="{BB962C8B-B14F-4D97-AF65-F5344CB8AC3E}">
        <p14:creationId xmlns:p14="http://schemas.microsoft.com/office/powerpoint/2010/main" val="166699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3028"/>
            <a:ext cx="9052560" cy="32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4" y="1849140"/>
            <a:ext cx="7723707" cy="32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Info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7" y="1696874"/>
            <a:ext cx="7729582" cy="3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9032</TotalTime>
  <Words>807</Words>
  <Application>Microsoft Office PowerPoint</Application>
  <PresentationFormat>On-screen Show (16:9)</PresentationFormat>
  <Paragraphs>123</Paragraphs>
  <Slides>58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Roboto</vt:lpstr>
      <vt:lpstr>Tahoma</vt:lpstr>
      <vt:lpstr>Calibri</vt:lpstr>
      <vt:lpstr>Symbol</vt:lpstr>
      <vt:lpstr>Verdana</vt:lpstr>
      <vt:lpstr>material</vt:lpstr>
      <vt:lpstr>Docker</vt:lpstr>
      <vt:lpstr>Docker Internals</vt:lpstr>
      <vt:lpstr>Docker Internals</vt:lpstr>
      <vt:lpstr>Docker Internals</vt:lpstr>
      <vt:lpstr>Docker Internals</vt:lpstr>
      <vt:lpstr>Docker Internals</vt:lpstr>
      <vt:lpstr>Virtualization</vt:lpstr>
      <vt:lpstr>Containerization</vt:lpstr>
      <vt:lpstr>Docker Info</vt:lpstr>
      <vt:lpstr>Docker Info</vt:lpstr>
      <vt:lpstr>Docker Info</vt:lpstr>
      <vt:lpstr>Docker Info</vt:lpstr>
      <vt:lpstr>Integration in VMs</vt:lpstr>
      <vt:lpstr>Who Can Use Docker</vt:lpstr>
      <vt:lpstr>How is Docker Used In Devops</vt:lpstr>
      <vt:lpstr>Docker Images &amp; Containers</vt:lpstr>
      <vt:lpstr>Docker Registry</vt:lpstr>
      <vt:lpstr>Docker Architecture</vt:lpstr>
      <vt:lpstr>Basic Docker Commands</vt:lpstr>
      <vt:lpstr>Building Images</vt:lpstr>
      <vt:lpstr>Docker File Instructions https://docs.docker.com/engine/reference/builder/#environment-replacement</vt:lpstr>
      <vt:lpstr>Docker Networking: Linux Network Namespace</vt:lpstr>
      <vt:lpstr>Container Networking Model (CNM)</vt:lpstr>
      <vt:lpstr>Container Networking Model</vt:lpstr>
      <vt:lpstr>Single Host Container Networking</vt:lpstr>
      <vt:lpstr>Solution: Linux Bridge and Iptables</vt:lpstr>
      <vt:lpstr>Multi Host Container Networking</vt:lpstr>
      <vt:lpstr>Solution: Tunnel and Routing</vt:lpstr>
      <vt:lpstr>Multi Host Networking</vt:lpstr>
      <vt:lpstr>PowerPoint Presentation</vt:lpstr>
      <vt:lpstr>PowerPoint Presentation</vt:lpstr>
      <vt:lpstr>PowerPoint Presentation</vt:lpstr>
      <vt:lpstr>Docker Compose</vt:lpstr>
      <vt:lpstr>Multi-container apps are a hassle</vt:lpstr>
      <vt:lpstr>Docker Compose</vt:lpstr>
      <vt:lpstr>Overview</vt:lpstr>
      <vt:lpstr>app.py</vt:lpstr>
      <vt:lpstr>requirements.txt</vt:lpstr>
      <vt:lpstr>Dockerfile</vt:lpstr>
      <vt:lpstr>docker-compose.yml</vt:lpstr>
      <vt:lpstr>Docker Swarm</vt:lpstr>
      <vt:lpstr>PowerPoint Presentation</vt:lpstr>
      <vt:lpstr>PowerPoint Presentation</vt:lpstr>
      <vt:lpstr>PowerPoint Presentation</vt:lpstr>
      <vt:lpstr>In the very Beginning…</vt:lpstr>
      <vt:lpstr>Scale &amp; High Availability</vt:lpstr>
      <vt:lpstr>Hardware Virtualization</vt:lpstr>
      <vt:lpstr>Containerized</vt:lpstr>
      <vt:lpstr>Container Orchestration</vt:lpstr>
      <vt:lpstr>Container Orchestration</vt:lpstr>
      <vt:lpstr>Container Orchestration</vt:lpstr>
      <vt:lpstr>Container Orchestration war</vt:lpstr>
      <vt:lpstr>Kubernetes</vt:lpstr>
      <vt:lpstr>Kubernetes Architecture</vt:lpstr>
      <vt:lpstr>Kubernetes Deploymnet</vt:lpstr>
      <vt:lpstr>Kubernetes Pod</vt:lpstr>
      <vt:lpstr>Kubernetes Replication Controller</vt:lpstr>
      <vt:lpstr>Deployment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cp:lastModifiedBy>Mahesh Kharwadkar</cp:lastModifiedBy>
  <cp:revision>126</cp:revision>
  <dcterms:modified xsi:type="dcterms:W3CDTF">2017-07-02T03:11:59Z</dcterms:modified>
</cp:coreProperties>
</file>